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1452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82406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60112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7835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1909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24717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70901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87267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8971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0220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37461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7555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1248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278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3482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32777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6523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01C832B-3182-49A8-8CFB-60676D33EB4B}" type="datetimeFigureOut">
              <a:rPr lang="ru-BY" smtClean="0"/>
              <a:t>25.04.2022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63CE2DD-7C41-43B0-B16B-F5C2B3A9EA0E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41406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7F4488-6C91-4848-BA47-3BE728A43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9418" y="609600"/>
            <a:ext cx="6223821" cy="3642851"/>
          </a:xfrm>
        </p:spPr>
        <p:txBody>
          <a:bodyPr>
            <a:normAutofit/>
          </a:bodyPr>
          <a:lstStyle/>
          <a:p>
            <a:r>
              <a:rPr lang="be-BY" dirty="0"/>
              <a:t>Напалеон Орда (1807 – 1833)</a:t>
            </a:r>
            <a:br>
              <a:rPr lang="ru-BY" dirty="0"/>
            </a:b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A0C53C-8D62-42BF-B2C1-339A2376C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9417" y="4365523"/>
            <a:ext cx="6223821" cy="1793053"/>
          </a:xfrm>
        </p:spPr>
        <p:txBody>
          <a:bodyPr>
            <a:normAutofit/>
          </a:bodyPr>
          <a:lstStyle/>
          <a:p>
            <a:endParaRPr lang="ru-BY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F0E9BCB-8257-499D-B1F9-C445D878C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792004"/>
            <a:ext cx="4001315" cy="526489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2250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B5F0F39-CE44-4E7E-9C48-029B73288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525B30-FB84-4708-833D-4800F1FF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9" name="Объект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B3B64E8-CAE7-428D-90A2-9591E6370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1997202"/>
            <a:ext cx="3422791" cy="2327494"/>
          </a:xfrm>
          <a:prstGeom prst="rect">
            <a:avLst/>
          </a:prstGeom>
        </p:spPr>
      </p:pic>
      <p:pic>
        <p:nvPicPr>
          <p:cNvPr id="5" name="Объект 4" descr="Изображение выглядит как текст, внешний, здание, старый&#10;&#10;Автоматически созданное описание">
            <a:extLst>
              <a:ext uri="{FF2B5EF4-FFF2-40B4-BE49-F238E27FC236}">
                <a16:creationId xmlns:a16="http://schemas.microsoft.com/office/drawing/2014/main" id="{8AA3B193-B6DD-4CFB-8D81-1DE404AC1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9" r="-5" b="7668"/>
          <a:stretch/>
        </p:blipFill>
        <p:spPr>
          <a:xfrm>
            <a:off x="4267201" y="1979417"/>
            <a:ext cx="3695699" cy="2344933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внешний, трава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9F8738ED-BDD7-4B96-9061-173C87B2A5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" r="1" b="1"/>
          <a:stretch/>
        </p:blipFill>
        <p:spPr>
          <a:xfrm>
            <a:off x="8310103" y="2006349"/>
            <a:ext cx="3422792" cy="23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B5F0F39-CE44-4E7E-9C48-029B73288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47484-5E76-4F34-87E7-7F95AADD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615B6BE-A3FA-481B-A071-D1559C74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8" b="7535"/>
          <a:stretch/>
        </p:blipFill>
        <p:spPr>
          <a:xfrm>
            <a:off x="276015" y="2314576"/>
            <a:ext cx="3832575" cy="1876424"/>
          </a:xfrm>
          <a:prstGeom prst="rect">
            <a:avLst/>
          </a:prstGeom>
        </p:spPr>
      </p:pic>
      <p:pic>
        <p:nvPicPr>
          <p:cNvPr id="10" name="Объект 9" descr="Изображение выглядит как здание, внешний, старый, дом&#10;&#10;Автоматически созданное описание">
            <a:extLst>
              <a:ext uri="{FF2B5EF4-FFF2-40B4-BE49-F238E27FC236}">
                <a16:creationId xmlns:a16="http://schemas.microsoft.com/office/drawing/2014/main" id="{F1DC32E7-5370-49A6-BAB4-C187E4D3C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7" y="2080483"/>
            <a:ext cx="3422791" cy="2344609"/>
          </a:xfrm>
          <a:prstGeom prst="rect">
            <a:avLst/>
          </a:prstGeom>
        </p:spPr>
      </p:pic>
      <p:pic>
        <p:nvPicPr>
          <p:cNvPr id="7" name="Объект 6" descr="Изображение выглядит как внешний, старый, пастбище&#10;&#10;Автоматически созданное описание">
            <a:extLst>
              <a:ext uri="{FF2B5EF4-FFF2-40B4-BE49-F238E27FC236}">
                <a16:creationId xmlns:a16="http://schemas.microsoft.com/office/drawing/2014/main" id="{0CDEC470-5331-4A14-BB80-9FF1E1BA17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" r="1" b="1"/>
          <a:stretch/>
        </p:blipFill>
        <p:spPr>
          <a:xfrm>
            <a:off x="8195803" y="2097955"/>
            <a:ext cx="3422792" cy="23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2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B5F0F39-CE44-4E7E-9C48-029B73288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D5A3-88AE-47F0-B118-454C9575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Объект 6" descr="Изображение выглядит как внешний, дерево, поле, дом&#10;&#10;Автоматически созданное описание">
            <a:extLst>
              <a:ext uri="{FF2B5EF4-FFF2-40B4-BE49-F238E27FC236}">
                <a16:creationId xmlns:a16="http://schemas.microsoft.com/office/drawing/2014/main" id="{132966AD-D74E-4775-B8DF-FC5CCC1CD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r="13100" b="1"/>
          <a:stretch/>
        </p:blipFill>
        <p:spPr>
          <a:xfrm>
            <a:off x="640080" y="1781509"/>
            <a:ext cx="3422791" cy="3063680"/>
          </a:xfrm>
          <a:prstGeom prst="rect">
            <a:avLst/>
          </a:prstGeom>
        </p:spPr>
      </p:pic>
      <p:pic>
        <p:nvPicPr>
          <p:cNvPr id="5" name="Объект 4" descr="Изображение выглядит как дерево, внешний, дом, старый&#10;&#10;Автоматически созданное описание">
            <a:extLst>
              <a:ext uri="{FF2B5EF4-FFF2-40B4-BE49-F238E27FC236}">
                <a16:creationId xmlns:a16="http://schemas.microsoft.com/office/drawing/2014/main" id="{F36E68AF-B3F9-4BA8-B40C-12353453D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4" r="6924" b="-5"/>
          <a:stretch/>
        </p:blipFill>
        <p:spPr>
          <a:xfrm>
            <a:off x="4384604" y="1809533"/>
            <a:ext cx="3422791" cy="3063669"/>
          </a:xfrm>
          <a:prstGeom prst="rect">
            <a:avLst/>
          </a:prstGeom>
        </p:spPr>
      </p:pic>
      <p:pic>
        <p:nvPicPr>
          <p:cNvPr id="10" name="Объект 9" descr="Изображение выглядит как дерево, внешний, старый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2D75DF65-025D-4AE0-81E3-FA777A546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28" y="2097784"/>
            <a:ext cx="3422792" cy="231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9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0655A-56C1-4910-83DB-91E44710B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pPr algn="ctr"/>
            <a:endParaRPr lang="ru-BY"/>
          </a:p>
        </p:txBody>
      </p:sp>
      <p:pic>
        <p:nvPicPr>
          <p:cNvPr id="5" name="Объект 4" descr="Изображение выглядит как дерево, внешний, растение, ива&#10;&#10;Автоматически созданное описание">
            <a:extLst>
              <a:ext uri="{FF2B5EF4-FFF2-40B4-BE49-F238E27FC236}">
                <a16:creationId xmlns:a16="http://schemas.microsoft.com/office/drawing/2014/main" id="{82CB3BF2-1528-42BF-865E-350273878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9" r="10199"/>
          <a:stretch/>
        </p:blipFill>
        <p:spPr>
          <a:xfrm>
            <a:off x="4166801" y="482442"/>
            <a:ext cx="3858397" cy="5893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0CDDEE-8627-4EF0-07F1-1AC6085E4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65847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73</TotalTime>
  <Words>8</Words>
  <Application>Microsoft Office PowerPoint</Application>
  <PresentationFormat>Широкоэкранный</PresentationFormat>
  <Paragraphs>1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Сетка</vt:lpstr>
      <vt:lpstr>Напалеон Орда (1807 – 1833) 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Напалеон Орда (1807 – 1833) </dc:title>
  <dc:creator>Алексей Дрозд</dc:creator>
  <cp:lastModifiedBy>Алексей Дрозд</cp:lastModifiedBy>
  <cp:revision>3</cp:revision>
  <dcterms:created xsi:type="dcterms:W3CDTF">2022-04-24T16:17:28Z</dcterms:created>
  <dcterms:modified xsi:type="dcterms:W3CDTF">2022-04-25T07:37:46Z</dcterms:modified>
</cp:coreProperties>
</file>